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E5E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/>
    <p:restoredTop sz="95903"/>
  </p:normalViewPr>
  <p:slideViewPr>
    <p:cSldViewPr snapToGrid="0" snapToObjects="1">
      <p:cViewPr varScale="1">
        <p:scale>
          <a:sx n="76" d="100"/>
          <a:sy n="76" d="100"/>
        </p:scale>
        <p:origin x="2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7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9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8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0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1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7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3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1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919FD-7803-6E49-896C-E83AF2B5D207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5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www.publicdomainpictures.net/en/view-image.php?image=158700&amp;picture=love-hear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lip art: Announcements | Snoopy wallpaper, Charlie brown and snoopy, Snoopy">
            <a:extLst>
              <a:ext uri="{FF2B5EF4-FFF2-40B4-BE49-F238E27FC236}">
                <a16:creationId xmlns:a16="http://schemas.microsoft.com/office/drawing/2014/main" id="{F1711DCF-DDF2-6842-CEB5-7AB830D4E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8524">
            <a:off x="3110154" y="7409777"/>
            <a:ext cx="1260647" cy="10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BE90D8-8D20-6063-1416-5AD8F38B6C87}"/>
              </a:ext>
            </a:extLst>
          </p:cNvPr>
          <p:cNvSpPr txBox="1"/>
          <p:nvPr/>
        </p:nvSpPr>
        <p:spPr>
          <a:xfrm>
            <a:off x="3886200" y="381148"/>
            <a:ext cx="4023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5E5E5E"/>
                </a:solidFill>
                <a:latin typeface="Bernard MT Condensed" panose="02050806060905020404" pitchFamily="18" charset="77"/>
              </a:rPr>
              <a:t>Mrs. King’s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52EC5C-E7F8-3A81-CE05-83729F90BA1D}"/>
              </a:ext>
            </a:extLst>
          </p:cNvPr>
          <p:cNvSpPr txBox="1"/>
          <p:nvPr/>
        </p:nvSpPr>
        <p:spPr>
          <a:xfrm>
            <a:off x="2555827" y="1949107"/>
            <a:ext cx="5368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AGFriNally Medium" charset="0"/>
                <a:cs typeface="AGFriNally Medium" charset="0"/>
              </a:rPr>
              <a:t>January 28-February 2, 2024</a:t>
            </a:r>
            <a:endParaRPr lang="en-US" sz="3600" dirty="0">
              <a:latin typeface="Century Gothic" panose="020B0502020202020204" pitchFamily="34" charset="0"/>
              <a:ea typeface="AGFriNally Medium" charset="0"/>
              <a:cs typeface="AGFriNally Medium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1C43B-CA6A-2611-60D7-FBF1DC690BFF}"/>
              </a:ext>
            </a:extLst>
          </p:cNvPr>
          <p:cNvSpPr txBox="1"/>
          <p:nvPr/>
        </p:nvSpPr>
        <p:spPr>
          <a:xfrm>
            <a:off x="794029" y="246169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C0046-9FDF-F846-6D67-85C29E7F4144}"/>
              </a:ext>
            </a:extLst>
          </p:cNvPr>
          <p:cNvSpPr txBox="1"/>
          <p:nvPr/>
        </p:nvSpPr>
        <p:spPr>
          <a:xfrm>
            <a:off x="4602325" y="241447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A01C4E-54CA-FDE0-B2FE-EEBF64D6DA8C}"/>
              </a:ext>
            </a:extLst>
          </p:cNvPr>
          <p:cNvSpPr txBox="1"/>
          <p:nvPr/>
        </p:nvSpPr>
        <p:spPr>
          <a:xfrm>
            <a:off x="386117" y="2830208"/>
            <a:ext cx="3689174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Compare &amp; Contrast 2 stories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ARE, ERE, AIR, EAR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Adding two 3- 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Adverbs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Matter- Solid, liquid, gas, volume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79CEA-960B-EEFB-2B42-8EA3A3C1E2AA}"/>
              </a:ext>
            </a:extLst>
          </p:cNvPr>
          <p:cNvSpPr txBox="1"/>
          <p:nvPr/>
        </p:nvSpPr>
        <p:spPr>
          <a:xfrm>
            <a:off x="4204639" y="2819159"/>
            <a:ext cx="3300324" cy="33855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2/8- Progress Reports</a:t>
            </a:r>
            <a:endParaRPr lang="en-US" sz="1200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4BAB38-9AB6-3904-BF59-271860905043}"/>
              </a:ext>
            </a:extLst>
          </p:cNvPr>
          <p:cNvSpPr/>
          <p:nvPr/>
        </p:nvSpPr>
        <p:spPr>
          <a:xfrm>
            <a:off x="339576" y="4105869"/>
            <a:ext cx="3689175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B141C-5229-51F6-3E76-F0F39D5E85B7}"/>
              </a:ext>
            </a:extLst>
          </p:cNvPr>
          <p:cNvSpPr txBox="1"/>
          <p:nvPr/>
        </p:nvSpPr>
        <p:spPr>
          <a:xfrm>
            <a:off x="448173" y="4109021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0FAA3A-508A-7854-2D1F-88F38344FF80}"/>
              </a:ext>
            </a:extLst>
          </p:cNvPr>
          <p:cNvSpPr txBox="1"/>
          <p:nvPr/>
        </p:nvSpPr>
        <p:spPr>
          <a:xfrm>
            <a:off x="378625" y="8536467"/>
            <a:ext cx="3650126" cy="89255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Reminders-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Please send a water bottle &amp; snack daily!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7D3692-F4D5-33FA-5B52-F2FF5AD08AAD}"/>
              </a:ext>
            </a:extLst>
          </p:cNvPr>
          <p:cNvSpPr txBox="1"/>
          <p:nvPr/>
        </p:nvSpPr>
        <p:spPr>
          <a:xfrm>
            <a:off x="4042366" y="8366512"/>
            <a:ext cx="3508908" cy="1138773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Homework/Tests-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Reading, Math, and facts each night.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Tests- Spelling and facts on Friday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6C9F07-E0F5-35FD-76C7-E01842EF686F}"/>
              </a:ext>
            </a:extLst>
          </p:cNvPr>
          <p:cNvSpPr/>
          <p:nvPr/>
        </p:nvSpPr>
        <p:spPr>
          <a:xfrm>
            <a:off x="4186182" y="3452461"/>
            <a:ext cx="3310549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8171A4-4707-FDE5-989E-580CF0F3844F}"/>
              </a:ext>
            </a:extLst>
          </p:cNvPr>
          <p:cNvSpPr txBox="1"/>
          <p:nvPr/>
        </p:nvSpPr>
        <p:spPr>
          <a:xfrm>
            <a:off x="4050506" y="3443307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4F1B39-55B3-553B-F1A7-F8E260505C78}"/>
              </a:ext>
            </a:extLst>
          </p:cNvPr>
          <p:cNvSpPr txBox="1"/>
          <p:nvPr/>
        </p:nvSpPr>
        <p:spPr>
          <a:xfrm>
            <a:off x="4143932" y="3888583"/>
            <a:ext cx="3310549" cy="4216539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2/9**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1.)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Caption-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it describes what is happening in the picture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effectLst/>
              <a:latin typeface="Arial Rounded MT Bold" panose="020F0704030504030204" pitchFamily="34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2.)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Image-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 picture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latin typeface="Arial Rounded MT Bold" panose="020F0704030504030204" pitchFamily="34" charset="77"/>
            </a:endParaRPr>
          </a:p>
          <a:p>
            <a:pPr defTabSz="914400">
              <a:buClr>
                <a:srgbClr val="000000"/>
              </a:buClr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3.)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Similar-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kern="100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almost the same as something else</a:t>
            </a:r>
          </a:p>
          <a:p>
            <a:pPr defTabSz="914400">
              <a:buClr>
                <a:srgbClr val="000000"/>
              </a:buClr>
              <a:defRPr/>
            </a:pPr>
            <a:endParaRPr lang="en-US" sz="800" kern="100" dirty="0">
              <a:effectLst/>
              <a:latin typeface="Arial Rounded MT Bold" panose="020F070403050403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4.)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Main Idea-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what the passage is mostly about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effectLst/>
              <a:latin typeface="Arial Rounded MT Bold" panose="020F0704030504030204" pitchFamily="34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5.)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Glossary-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it provides the meaning of key words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Rounded MT Bold" panose="020F0704030504030204" pitchFamily="34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3BB848-5D51-AD53-9807-43BB87252A60}"/>
              </a:ext>
            </a:extLst>
          </p:cNvPr>
          <p:cNvSpPr txBox="1"/>
          <p:nvPr/>
        </p:nvSpPr>
        <p:spPr>
          <a:xfrm>
            <a:off x="386117" y="4534532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Spelling Words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– </a:t>
            </a: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ARE, ERE, AIR, EAR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DB53B3-C6CA-CED0-5B70-01B13080252B}"/>
              </a:ext>
            </a:extLst>
          </p:cNvPr>
          <p:cNvSpPr txBox="1"/>
          <p:nvPr/>
        </p:nvSpPr>
        <p:spPr>
          <a:xfrm>
            <a:off x="444217" y="4897498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wear</a:t>
            </a:r>
          </a:p>
          <a:p>
            <a:r>
              <a:rPr lang="en-US" sz="2200" dirty="0"/>
              <a:t>scare</a:t>
            </a:r>
          </a:p>
          <a:p>
            <a:r>
              <a:rPr lang="en-US" sz="2200" dirty="0"/>
              <a:t>flare</a:t>
            </a:r>
          </a:p>
          <a:p>
            <a:r>
              <a:rPr lang="en-US" sz="2200" dirty="0"/>
              <a:t>dare</a:t>
            </a:r>
          </a:p>
          <a:p>
            <a:r>
              <a:rPr lang="en-US" sz="2200" dirty="0"/>
              <a:t>glare</a:t>
            </a:r>
          </a:p>
          <a:p>
            <a:r>
              <a:rPr lang="en-US" sz="2200" dirty="0"/>
              <a:t>fair</a:t>
            </a:r>
          </a:p>
          <a:p>
            <a:r>
              <a:rPr lang="en-US" sz="2200" dirty="0"/>
              <a:t>bare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42A82C-2B9F-DC48-097C-11DD596F72B1}"/>
              </a:ext>
            </a:extLst>
          </p:cNvPr>
          <p:cNvSpPr txBox="1"/>
          <p:nvPr/>
        </p:nvSpPr>
        <p:spPr>
          <a:xfrm>
            <a:off x="1604586" y="4919253"/>
            <a:ext cx="16348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care</a:t>
            </a:r>
          </a:p>
          <a:p>
            <a:r>
              <a:rPr lang="en-US" sz="2200" dirty="0"/>
              <a:t>where</a:t>
            </a:r>
          </a:p>
          <a:p>
            <a:r>
              <a:rPr lang="en-US" sz="2200" dirty="0"/>
              <a:t>square</a:t>
            </a:r>
          </a:p>
          <a:p>
            <a:r>
              <a:rPr lang="en-US" sz="2200" dirty="0"/>
              <a:t>hare</a:t>
            </a:r>
          </a:p>
          <a:p>
            <a:r>
              <a:rPr lang="en-US" sz="2200" dirty="0"/>
              <a:t>pair</a:t>
            </a:r>
          </a:p>
          <a:p>
            <a:r>
              <a:rPr lang="en-US" sz="2200" dirty="0"/>
              <a:t>rare</a:t>
            </a: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5907F0-3150-5354-65FA-C3B9B81E08BE}"/>
              </a:ext>
            </a:extLst>
          </p:cNvPr>
          <p:cNvSpPr txBox="1"/>
          <p:nvPr/>
        </p:nvSpPr>
        <p:spPr>
          <a:xfrm>
            <a:off x="2764955" y="4932014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hair</a:t>
            </a:r>
          </a:p>
          <a:p>
            <a:r>
              <a:rPr lang="en-US" sz="2200" dirty="0"/>
              <a:t>answer</a:t>
            </a:r>
          </a:p>
          <a:p>
            <a:r>
              <a:rPr lang="en-US" sz="2200" dirty="0"/>
              <a:t>little</a:t>
            </a:r>
          </a:p>
          <a:p>
            <a:r>
              <a:rPr lang="en-US" sz="2200" dirty="0"/>
              <a:t>stare</a:t>
            </a:r>
          </a:p>
          <a:p>
            <a:r>
              <a:rPr lang="en-US" sz="2200" dirty="0"/>
              <a:t>there</a:t>
            </a:r>
          </a:p>
          <a:p>
            <a:r>
              <a:rPr lang="en-US" sz="2200" dirty="0"/>
              <a:t>pull</a:t>
            </a:r>
          </a:p>
          <a:p>
            <a:r>
              <a:rPr lang="en-US" sz="2200" dirty="0"/>
              <a:t>full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3F33A4-4B7A-F3EE-F48F-0331EEFC9CC9}"/>
              </a:ext>
            </a:extLst>
          </p:cNvPr>
          <p:cNvSpPr txBox="1"/>
          <p:nvPr/>
        </p:nvSpPr>
        <p:spPr>
          <a:xfrm>
            <a:off x="169924" y="7376089"/>
            <a:ext cx="190915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Marker Felt Thin" panose="02000400000000000000" pitchFamily="2" charset="77"/>
              </a:rPr>
              <a:t>YEARBOOKS ARE ON SALE </a:t>
            </a:r>
          </a:p>
          <a:p>
            <a:pPr algn="ctr"/>
            <a:r>
              <a:rPr lang="en-US" sz="1700" dirty="0">
                <a:latin typeface="Marker Felt Thin" panose="02000400000000000000" pitchFamily="2" charset="77"/>
              </a:rPr>
              <a:t>THROUGH FEB. 29</a:t>
            </a:r>
            <a:r>
              <a:rPr lang="en-US" sz="1700" baseline="30000" dirty="0">
                <a:latin typeface="Marker Felt Thin" panose="02000400000000000000" pitchFamily="2" charset="77"/>
              </a:rPr>
              <a:t>TH</a:t>
            </a:r>
            <a:r>
              <a:rPr lang="en-US" sz="1700" dirty="0">
                <a:latin typeface="Marker Felt Thin" panose="02000400000000000000" pitchFamily="2" charset="77"/>
              </a:rPr>
              <a:t>! </a:t>
            </a:r>
          </a:p>
        </p:txBody>
      </p:sp>
      <p:pic>
        <p:nvPicPr>
          <p:cNvPr id="23" name="Picture 6">
            <a:extLst>
              <a:ext uri="{FF2B5EF4-FFF2-40B4-BE49-F238E27FC236}">
                <a16:creationId xmlns:a16="http://schemas.microsoft.com/office/drawing/2014/main" id="{C307FCCB-DD55-B339-633F-2270735ED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102" y="7348370"/>
            <a:ext cx="2847192" cy="116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F553FDD-61CC-5C02-A21B-E0FD9AEB2384}"/>
              </a:ext>
            </a:extLst>
          </p:cNvPr>
          <p:cNvSpPr/>
          <p:nvPr/>
        </p:nvSpPr>
        <p:spPr>
          <a:xfrm>
            <a:off x="-104011" y="1"/>
            <a:ext cx="7876411" cy="24665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3FC405-3B08-7FD5-DEAB-B11DDA73547A}"/>
              </a:ext>
            </a:extLst>
          </p:cNvPr>
          <p:cNvSpPr txBox="1"/>
          <p:nvPr/>
        </p:nvSpPr>
        <p:spPr>
          <a:xfrm>
            <a:off x="3234881" y="235413"/>
            <a:ext cx="4219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oper Black" panose="0208090404030B020404" pitchFamily="18" charset="77"/>
              </a:rPr>
              <a:t>Mrs. Peacock’s 	Newsletter</a:t>
            </a:r>
          </a:p>
          <a:p>
            <a:r>
              <a:rPr lang="en-US" sz="2800" dirty="0">
                <a:latin typeface="Cooper Black" panose="0208090404030B020404" pitchFamily="18" charset="77"/>
              </a:rPr>
              <a:t>Jan. 29- Feb. 2, 2024</a:t>
            </a:r>
          </a:p>
        </p:txBody>
      </p:sp>
      <p:pic>
        <p:nvPicPr>
          <p:cNvPr id="26" name="Picture 25" descr="A group of hearts on a white background&#10;&#10;Description automatically generated">
            <a:extLst>
              <a:ext uri="{FF2B5EF4-FFF2-40B4-BE49-F238E27FC236}">
                <a16:creationId xmlns:a16="http://schemas.microsoft.com/office/drawing/2014/main" id="{E22C2A08-0E22-9F38-F686-204E93E2F9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920" y="124742"/>
            <a:ext cx="2595031" cy="2345909"/>
          </a:xfrm>
          <a:prstGeom prst="rect">
            <a:avLst/>
          </a:prstGeom>
        </p:spPr>
      </p:pic>
      <p:pic>
        <p:nvPicPr>
          <p:cNvPr id="28" name="Picture 27" descr="A group of hearts with different colors&#10;&#10;Description automatically generated">
            <a:extLst>
              <a:ext uri="{FF2B5EF4-FFF2-40B4-BE49-F238E27FC236}">
                <a16:creationId xmlns:a16="http://schemas.microsoft.com/office/drawing/2014/main" id="{4003CA55-23F0-9579-CA09-73F12E83CA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168437" y="7361327"/>
            <a:ext cx="1050687" cy="112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1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5573</TotalTime>
  <Words>192</Words>
  <Application>Microsoft Macintosh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Rounded MT Bold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Marker Felt Thin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20</cp:revision>
  <cp:lastPrinted>2024-01-24T15:22:24Z</cp:lastPrinted>
  <dcterms:created xsi:type="dcterms:W3CDTF">2020-11-23T13:58:08Z</dcterms:created>
  <dcterms:modified xsi:type="dcterms:W3CDTF">2024-01-26T20:35:22Z</dcterms:modified>
</cp:coreProperties>
</file>